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白井 秀典(SHIRAI Hidenori)" userId="5a86d90b-76a2-4560-a804-d35e5b5efbd2" providerId="ADAL" clId="{C2C00C99-BDF9-483D-8FBE-363770EFAF28}"/>
    <pc:docChg chg="modSld">
      <pc:chgData name="白井 秀典(SHIRAI Hidenori)" userId="5a86d90b-76a2-4560-a804-d35e5b5efbd2" providerId="ADAL" clId="{C2C00C99-BDF9-483D-8FBE-363770EFAF28}" dt="2025-12-24T00:41:44.351" v="36" actId="20577"/>
      <pc:docMkLst>
        <pc:docMk/>
      </pc:docMkLst>
      <pc:sldChg chg="modSp mod">
        <pc:chgData name="白井 秀典(SHIRAI Hidenori)" userId="5a86d90b-76a2-4560-a804-d35e5b5efbd2" providerId="ADAL" clId="{C2C00C99-BDF9-483D-8FBE-363770EFAF28}" dt="2025-12-24T00:41:44.351" v="36" actId="20577"/>
        <pc:sldMkLst>
          <pc:docMk/>
          <pc:sldMk cId="1093664850" sldId="280"/>
        </pc:sldMkLst>
        <pc:spChg chg="mod">
          <ac:chgData name="白井 秀典(SHIRAI Hidenori)" userId="5a86d90b-76a2-4560-a804-d35e5b5efbd2" providerId="ADAL" clId="{C2C00C99-BDF9-483D-8FBE-363770EFAF28}" dt="2025-12-24T00:41:44.351" v="36" actId="20577"/>
          <ac:spMkLst>
            <pc:docMk/>
            <pc:sldMk cId="1093664850" sldId="280"/>
            <ac:spMk id="27" creationId="{209B9854-0B9F-1A6E-CEBB-9612DB9CF1F8}"/>
          </ac:spMkLst>
        </pc:spChg>
      </pc:sldChg>
    </pc:docChg>
  </pc:docChgLst>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2025/12/24</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latin typeface="Meiryo UI" panose="020B0604030504040204" pitchFamily="50" charset="-128"/>
                <a:ea typeface="Meiryo UI" panose="020B0604030504040204" pitchFamily="50" charset="-128"/>
              </a:rPr>
              <a:t>近畿</a:t>
            </a: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a:t>
            </a:r>
            <a:r>
              <a:rPr lang="en-US" altLang="ja-JP" sz="1400" b="1" dirty="0">
                <a:latin typeface="Meiryo UI" panose="020B0604030504040204" pitchFamily="50" charset="-128"/>
                <a:ea typeface="Meiryo UI" panose="020B0604030504040204" pitchFamily="50" charset="-128"/>
              </a:rPr>
              <a:t>075</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414</a:t>
            </a:r>
            <a:r>
              <a:rPr lang="ja-JP" altLang="en-US" sz="1400" b="1" dirty="0">
                <a:latin typeface="Meiryo UI" panose="020B0604030504040204" pitchFamily="50" charset="-128"/>
                <a:ea typeface="Meiryo UI" panose="020B0604030504040204" pitchFamily="50" charset="-128"/>
              </a:rPr>
              <a:t>－</a:t>
            </a:r>
            <a:r>
              <a:rPr lang="en-US" altLang="ja-JP" sz="1400" b="1">
                <a:latin typeface="Meiryo UI" panose="020B0604030504040204" pitchFamily="50" charset="-128"/>
                <a:ea typeface="Meiryo UI" panose="020B0604030504040204" pitchFamily="50" charset="-128"/>
              </a:rPr>
              <a:t>9055</a:t>
            </a:r>
            <a:r>
              <a:rPr lang="ja-JP" altLang="en-US" sz="1400" b="1">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fc9b59770c14634bb335c1117d29bc55">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0d90d699f7d9c13011c52828e70584ea"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79287A-B58E-4DD7-B3C7-266741FB50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229ad-0786-406f-81fa-cecfb81e43e6"/>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7D73CCF-778B-4047-827C-7B37CB3B693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elements/1.1/"/>
    <ds:schemaRef ds:uri="ed9888db-c08f-4880-8c8f-9300fabbe8b3"/>
    <ds:schemaRef ds:uri="http://www.w3.org/XML/1998/namespace"/>
    <ds:schemaRef ds:uri="http://schemas.openxmlformats.org/package/2006/metadata/core-properties"/>
    <ds:schemaRef ds:uri="8a4229ad-0786-406f-81fa-cecfb81e43e6"/>
    <ds:schemaRef ds:uri="http://purl.org/dc/terms/"/>
  </ds:schemaRefs>
</ds:datastoreItem>
</file>

<file path=customXml/itemProps3.xml><?xml version="1.0" encoding="utf-8"?>
<ds:datastoreItem xmlns:ds="http://schemas.openxmlformats.org/officeDocument/2006/customXml" ds:itemID="{973F8717-292D-4F40-AF17-51CFC4F04D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383</TotalTime>
  <Words>893</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足立　華苗</cp:lastModifiedBy>
  <cp:revision>5</cp:revision>
  <cp:lastPrinted>2025-12-19T08:30:59Z</cp:lastPrinted>
  <dcterms:created xsi:type="dcterms:W3CDTF">2012-04-13T07:56:37Z</dcterms:created>
  <dcterms:modified xsi:type="dcterms:W3CDTF">2025-12-24T08:15:07Z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0x010100B0F8FCDC886BCE44BE450862A63B4144</vt:lpwstr>
  </property>
</Properties>
</file>