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A4D14C-8718-19C7-F8E4-064FCFB8B4D7}"/>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1118D16E-58BA-F037-6F71-2A8B313816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273A993-7B0D-9A4B-98D0-9D36B1E67C87}"/>
              </a:ext>
            </a:extLst>
          </p:cNvPr>
          <p:cNvSpPr>
            <a:spLocks noGrp="1"/>
          </p:cNvSpPr>
          <p:nvPr>
            <p:ph type="dt" sz="half" idx="10"/>
          </p:nvPr>
        </p:nvSpPr>
        <p:spPr/>
        <p:txBody>
          <a:bodyPr/>
          <a:lstStyle/>
          <a:p>
            <a:fld id="{8D4A491C-8D5F-4621-B373-668C3BD0449C}" type="datetimeFigureOut">
              <a:rPr kumimoji="1" lang="ja-JP" altLang="en-US" smtClean="0"/>
              <a:t>2024/6/5</a:t>
            </a:fld>
            <a:endParaRPr kumimoji="1" lang="ja-JP" altLang="en-US"/>
          </a:p>
        </p:txBody>
      </p:sp>
      <p:sp>
        <p:nvSpPr>
          <p:cNvPr id="5" name="フッター プレースホルダー 4">
            <a:extLst>
              <a:ext uri="{FF2B5EF4-FFF2-40B4-BE49-F238E27FC236}">
                <a16:creationId xmlns:a16="http://schemas.microsoft.com/office/drawing/2014/main" id="{402AB494-F651-6D7A-EEF8-D3EF139E585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DF3F762-BBA1-F565-2625-0A41AD69655B}"/>
              </a:ext>
            </a:extLst>
          </p:cNvPr>
          <p:cNvSpPr>
            <a:spLocks noGrp="1"/>
          </p:cNvSpPr>
          <p:nvPr>
            <p:ph type="sldNum" sz="quarter" idx="12"/>
          </p:nvPr>
        </p:nvSpPr>
        <p:spPr/>
        <p:txBody>
          <a:bodyPr/>
          <a:lstStyle/>
          <a:p>
            <a:fld id="{7CF54953-81D2-4368-BDC0-C2BC8725E13C}" type="slidenum">
              <a:rPr kumimoji="1" lang="ja-JP" altLang="en-US" smtClean="0"/>
              <a:t>‹#›</a:t>
            </a:fld>
            <a:endParaRPr kumimoji="1" lang="ja-JP" altLang="en-US"/>
          </a:p>
        </p:txBody>
      </p:sp>
    </p:spTree>
    <p:extLst>
      <p:ext uri="{BB962C8B-B14F-4D97-AF65-F5344CB8AC3E}">
        <p14:creationId xmlns:p14="http://schemas.microsoft.com/office/powerpoint/2010/main" val="1362576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3FDF61-BF5B-2ED7-4514-707B795177F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5032903-3277-8443-DA8F-1A2E73998E33}"/>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74BEE3F-766C-9AD8-4279-F9974C35449F}"/>
              </a:ext>
            </a:extLst>
          </p:cNvPr>
          <p:cNvSpPr>
            <a:spLocks noGrp="1"/>
          </p:cNvSpPr>
          <p:nvPr>
            <p:ph type="dt" sz="half" idx="10"/>
          </p:nvPr>
        </p:nvSpPr>
        <p:spPr/>
        <p:txBody>
          <a:bodyPr/>
          <a:lstStyle/>
          <a:p>
            <a:fld id="{8D4A491C-8D5F-4621-B373-668C3BD0449C}" type="datetimeFigureOut">
              <a:rPr kumimoji="1" lang="ja-JP" altLang="en-US" smtClean="0"/>
              <a:t>2024/6/5</a:t>
            </a:fld>
            <a:endParaRPr kumimoji="1" lang="ja-JP" altLang="en-US"/>
          </a:p>
        </p:txBody>
      </p:sp>
      <p:sp>
        <p:nvSpPr>
          <p:cNvPr id="5" name="フッター プレースホルダー 4">
            <a:extLst>
              <a:ext uri="{FF2B5EF4-FFF2-40B4-BE49-F238E27FC236}">
                <a16:creationId xmlns:a16="http://schemas.microsoft.com/office/drawing/2014/main" id="{14DC995B-B1A3-D3B6-7827-C91AFA01F97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793B6DD-595A-DB1D-915E-90CC215D63CC}"/>
              </a:ext>
            </a:extLst>
          </p:cNvPr>
          <p:cNvSpPr>
            <a:spLocks noGrp="1"/>
          </p:cNvSpPr>
          <p:nvPr>
            <p:ph type="sldNum" sz="quarter" idx="12"/>
          </p:nvPr>
        </p:nvSpPr>
        <p:spPr/>
        <p:txBody>
          <a:bodyPr/>
          <a:lstStyle/>
          <a:p>
            <a:fld id="{7CF54953-81D2-4368-BDC0-C2BC8725E13C}" type="slidenum">
              <a:rPr kumimoji="1" lang="ja-JP" altLang="en-US" smtClean="0"/>
              <a:t>‹#›</a:t>
            </a:fld>
            <a:endParaRPr kumimoji="1" lang="ja-JP" altLang="en-US"/>
          </a:p>
        </p:txBody>
      </p:sp>
    </p:spTree>
    <p:extLst>
      <p:ext uri="{BB962C8B-B14F-4D97-AF65-F5344CB8AC3E}">
        <p14:creationId xmlns:p14="http://schemas.microsoft.com/office/powerpoint/2010/main" val="2284433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C6529AD-8F63-B7C1-DDDA-04610F526DA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456B3B8-40C7-89A5-AE03-637436DFA034}"/>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62EFF47-6079-99EB-5663-8441BEEEFCC5}"/>
              </a:ext>
            </a:extLst>
          </p:cNvPr>
          <p:cNvSpPr>
            <a:spLocks noGrp="1"/>
          </p:cNvSpPr>
          <p:nvPr>
            <p:ph type="dt" sz="half" idx="10"/>
          </p:nvPr>
        </p:nvSpPr>
        <p:spPr/>
        <p:txBody>
          <a:bodyPr/>
          <a:lstStyle/>
          <a:p>
            <a:fld id="{8D4A491C-8D5F-4621-B373-668C3BD0449C}" type="datetimeFigureOut">
              <a:rPr kumimoji="1" lang="ja-JP" altLang="en-US" smtClean="0"/>
              <a:t>2024/6/5</a:t>
            </a:fld>
            <a:endParaRPr kumimoji="1" lang="ja-JP" altLang="en-US"/>
          </a:p>
        </p:txBody>
      </p:sp>
      <p:sp>
        <p:nvSpPr>
          <p:cNvPr id="5" name="フッター プレースホルダー 4">
            <a:extLst>
              <a:ext uri="{FF2B5EF4-FFF2-40B4-BE49-F238E27FC236}">
                <a16:creationId xmlns:a16="http://schemas.microsoft.com/office/drawing/2014/main" id="{21C6B218-71B5-3206-E3E9-92C7AE39B23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C1DF844-FE72-A497-C23C-317F80174A53}"/>
              </a:ext>
            </a:extLst>
          </p:cNvPr>
          <p:cNvSpPr>
            <a:spLocks noGrp="1"/>
          </p:cNvSpPr>
          <p:nvPr>
            <p:ph type="sldNum" sz="quarter" idx="12"/>
          </p:nvPr>
        </p:nvSpPr>
        <p:spPr/>
        <p:txBody>
          <a:bodyPr/>
          <a:lstStyle/>
          <a:p>
            <a:fld id="{7CF54953-81D2-4368-BDC0-C2BC8725E13C}" type="slidenum">
              <a:rPr kumimoji="1" lang="ja-JP" altLang="en-US" smtClean="0"/>
              <a:t>‹#›</a:t>
            </a:fld>
            <a:endParaRPr kumimoji="1" lang="ja-JP" altLang="en-US"/>
          </a:p>
        </p:txBody>
      </p:sp>
    </p:spTree>
    <p:extLst>
      <p:ext uri="{BB962C8B-B14F-4D97-AF65-F5344CB8AC3E}">
        <p14:creationId xmlns:p14="http://schemas.microsoft.com/office/powerpoint/2010/main" val="2973775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786400-B8AB-7D32-9C20-B82D380F876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6E6F785-803B-9B48-90D7-9BD01C6EBD7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268C556-9293-340F-28C6-5BCE14DDF4D3}"/>
              </a:ext>
            </a:extLst>
          </p:cNvPr>
          <p:cNvSpPr>
            <a:spLocks noGrp="1"/>
          </p:cNvSpPr>
          <p:nvPr>
            <p:ph type="dt" sz="half" idx="10"/>
          </p:nvPr>
        </p:nvSpPr>
        <p:spPr/>
        <p:txBody>
          <a:bodyPr/>
          <a:lstStyle/>
          <a:p>
            <a:fld id="{8D4A491C-8D5F-4621-B373-668C3BD0449C}" type="datetimeFigureOut">
              <a:rPr kumimoji="1" lang="ja-JP" altLang="en-US" smtClean="0"/>
              <a:t>2024/6/5</a:t>
            </a:fld>
            <a:endParaRPr kumimoji="1" lang="ja-JP" altLang="en-US"/>
          </a:p>
        </p:txBody>
      </p:sp>
      <p:sp>
        <p:nvSpPr>
          <p:cNvPr id="5" name="フッター プレースホルダー 4">
            <a:extLst>
              <a:ext uri="{FF2B5EF4-FFF2-40B4-BE49-F238E27FC236}">
                <a16:creationId xmlns:a16="http://schemas.microsoft.com/office/drawing/2014/main" id="{006C8324-FC3F-6125-1B3B-D7380715E34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8B28947-21BA-A18A-9DE0-A23A30C8A895}"/>
              </a:ext>
            </a:extLst>
          </p:cNvPr>
          <p:cNvSpPr>
            <a:spLocks noGrp="1"/>
          </p:cNvSpPr>
          <p:nvPr>
            <p:ph type="sldNum" sz="quarter" idx="12"/>
          </p:nvPr>
        </p:nvSpPr>
        <p:spPr/>
        <p:txBody>
          <a:bodyPr/>
          <a:lstStyle/>
          <a:p>
            <a:fld id="{7CF54953-81D2-4368-BDC0-C2BC8725E13C}" type="slidenum">
              <a:rPr kumimoji="1" lang="ja-JP" altLang="en-US" smtClean="0"/>
              <a:t>‹#›</a:t>
            </a:fld>
            <a:endParaRPr kumimoji="1" lang="ja-JP" altLang="en-US"/>
          </a:p>
        </p:txBody>
      </p:sp>
    </p:spTree>
    <p:extLst>
      <p:ext uri="{BB962C8B-B14F-4D97-AF65-F5344CB8AC3E}">
        <p14:creationId xmlns:p14="http://schemas.microsoft.com/office/powerpoint/2010/main" val="1726975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FF9CBA-EABA-A1B8-CD86-9C0D6AAA6F4A}"/>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F018355-5CFF-DD4E-7641-3AC77C7359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7E58767-C175-2A81-2C41-57B618C75C5E}"/>
              </a:ext>
            </a:extLst>
          </p:cNvPr>
          <p:cNvSpPr>
            <a:spLocks noGrp="1"/>
          </p:cNvSpPr>
          <p:nvPr>
            <p:ph type="dt" sz="half" idx="10"/>
          </p:nvPr>
        </p:nvSpPr>
        <p:spPr/>
        <p:txBody>
          <a:bodyPr/>
          <a:lstStyle/>
          <a:p>
            <a:fld id="{8D4A491C-8D5F-4621-B373-668C3BD0449C}" type="datetimeFigureOut">
              <a:rPr kumimoji="1" lang="ja-JP" altLang="en-US" smtClean="0"/>
              <a:t>2024/6/5</a:t>
            </a:fld>
            <a:endParaRPr kumimoji="1" lang="ja-JP" altLang="en-US"/>
          </a:p>
        </p:txBody>
      </p:sp>
      <p:sp>
        <p:nvSpPr>
          <p:cNvPr id="5" name="フッター プレースホルダー 4">
            <a:extLst>
              <a:ext uri="{FF2B5EF4-FFF2-40B4-BE49-F238E27FC236}">
                <a16:creationId xmlns:a16="http://schemas.microsoft.com/office/drawing/2014/main" id="{CDCEC492-344A-E314-7A45-B0D899C7A8D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463E909-0A6C-4A23-F615-237386545664}"/>
              </a:ext>
            </a:extLst>
          </p:cNvPr>
          <p:cNvSpPr>
            <a:spLocks noGrp="1"/>
          </p:cNvSpPr>
          <p:nvPr>
            <p:ph type="sldNum" sz="quarter" idx="12"/>
          </p:nvPr>
        </p:nvSpPr>
        <p:spPr/>
        <p:txBody>
          <a:bodyPr/>
          <a:lstStyle/>
          <a:p>
            <a:fld id="{7CF54953-81D2-4368-BDC0-C2BC8725E13C}" type="slidenum">
              <a:rPr kumimoji="1" lang="ja-JP" altLang="en-US" smtClean="0"/>
              <a:t>‹#›</a:t>
            </a:fld>
            <a:endParaRPr kumimoji="1" lang="ja-JP" altLang="en-US"/>
          </a:p>
        </p:txBody>
      </p:sp>
    </p:spTree>
    <p:extLst>
      <p:ext uri="{BB962C8B-B14F-4D97-AF65-F5344CB8AC3E}">
        <p14:creationId xmlns:p14="http://schemas.microsoft.com/office/powerpoint/2010/main" val="140458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53C854-4F79-730F-08D9-E5F35AAF444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940ED4E-1649-C6C4-16F6-5B0055156AAE}"/>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61A3E97-C50C-B94C-003B-978DA9A4151B}"/>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3D11B92-E405-FC3F-C6AB-B55D6F186775}"/>
              </a:ext>
            </a:extLst>
          </p:cNvPr>
          <p:cNvSpPr>
            <a:spLocks noGrp="1"/>
          </p:cNvSpPr>
          <p:nvPr>
            <p:ph type="dt" sz="half" idx="10"/>
          </p:nvPr>
        </p:nvSpPr>
        <p:spPr/>
        <p:txBody>
          <a:bodyPr/>
          <a:lstStyle/>
          <a:p>
            <a:fld id="{8D4A491C-8D5F-4621-B373-668C3BD0449C}" type="datetimeFigureOut">
              <a:rPr kumimoji="1" lang="ja-JP" altLang="en-US" smtClean="0"/>
              <a:t>2024/6/5</a:t>
            </a:fld>
            <a:endParaRPr kumimoji="1" lang="ja-JP" altLang="en-US"/>
          </a:p>
        </p:txBody>
      </p:sp>
      <p:sp>
        <p:nvSpPr>
          <p:cNvPr id="6" name="フッター プレースホルダー 5">
            <a:extLst>
              <a:ext uri="{FF2B5EF4-FFF2-40B4-BE49-F238E27FC236}">
                <a16:creationId xmlns:a16="http://schemas.microsoft.com/office/drawing/2014/main" id="{6C9A0C68-25A2-52B2-4987-37443390A61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DE529C4-083A-F433-47B9-EA571B3933D4}"/>
              </a:ext>
            </a:extLst>
          </p:cNvPr>
          <p:cNvSpPr>
            <a:spLocks noGrp="1"/>
          </p:cNvSpPr>
          <p:nvPr>
            <p:ph type="sldNum" sz="quarter" idx="12"/>
          </p:nvPr>
        </p:nvSpPr>
        <p:spPr/>
        <p:txBody>
          <a:bodyPr/>
          <a:lstStyle/>
          <a:p>
            <a:fld id="{7CF54953-81D2-4368-BDC0-C2BC8725E13C}" type="slidenum">
              <a:rPr kumimoji="1" lang="ja-JP" altLang="en-US" smtClean="0"/>
              <a:t>‹#›</a:t>
            </a:fld>
            <a:endParaRPr kumimoji="1" lang="ja-JP" altLang="en-US"/>
          </a:p>
        </p:txBody>
      </p:sp>
    </p:spTree>
    <p:extLst>
      <p:ext uri="{BB962C8B-B14F-4D97-AF65-F5344CB8AC3E}">
        <p14:creationId xmlns:p14="http://schemas.microsoft.com/office/powerpoint/2010/main" val="3146467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146E3C-125A-1636-F5A8-7B4108079780}"/>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3E8B51D-FFD1-DB42-539B-24648CD462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3D9E35C-9CE3-1AE4-0BB9-1DFD7F5E2AA0}"/>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7C450BE-A914-83CA-A083-6EA0FC7CC7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551F271-3AC7-700D-81D3-2A312E220177}"/>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1BE628E1-D358-1772-39C5-5778627DDA2C}"/>
              </a:ext>
            </a:extLst>
          </p:cNvPr>
          <p:cNvSpPr>
            <a:spLocks noGrp="1"/>
          </p:cNvSpPr>
          <p:nvPr>
            <p:ph type="dt" sz="half" idx="10"/>
          </p:nvPr>
        </p:nvSpPr>
        <p:spPr/>
        <p:txBody>
          <a:bodyPr/>
          <a:lstStyle/>
          <a:p>
            <a:fld id="{8D4A491C-8D5F-4621-B373-668C3BD0449C}" type="datetimeFigureOut">
              <a:rPr kumimoji="1" lang="ja-JP" altLang="en-US" smtClean="0"/>
              <a:t>2024/6/5</a:t>
            </a:fld>
            <a:endParaRPr kumimoji="1" lang="ja-JP" altLang="en-US"/>
          </a:p>
        </p:txBody>
      </p:sp>
      <p:sp>
        <p:nvSpPr>
          <p:cNvPr id="8" name="フッター プレースホルダー 7">
            <a:extLst>
              <a:ext uri="{FF2B5EF4-FFF2-40B4-BE49-F238E27FC236}">
                <a16:creationId xmlns:a16="http://schemas.microsoft.com/office/drawing/2014/main" id="{4A91A7BF-E820-E8D1-4F00-F0273A70F2F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FB9A05C5-BBC2-AF2E-ECDE-A6B25BDF84E7}"/>
              </a:ext>
            </a:extLst>
          </p:cNvPr>
          <p:cNvSpPr>
            <a:spLocks noGrp="1"/>
          </p:cNvSpPr>
          <p:nvPr>
            <p:ph type="sldNum" sz="quarter" idx="12"/>
          </p:nvPr>
        </p:nvSpPr>
        <p:spPr/>
        <p:txBody>
          <a:bodyPr/>
          <a:lstStyle/>
          <a:p>
            <a:fld id="{7CF54953-81D2-4368-BDC0-C2BC8725E13C}" type="slidenum">
              <a:rPr kumimoji="1" lang="ja-JP" altLang="en-US" smtClean="0"/>
              <a:t>‹#›</a:t>
            </a:fld>
            <a:endParaRPr kumimoji="1" lang="ja-JP" altLang="en-US"/>
          </a:p>
        </p:txBody>
      </p:sp>
    </p:spTree>
    <p:extLst>
      <p:ext uri="{BB962C8B-B14F-4D97-AF65-F5344CB8AC3E}">
        <p14:creationId xmlns:p14="http://schemas.microsoft.com/office/powerpoint/2010/main" val="3022965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F7915B-3493-76D6-65F4-41006D769FB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EBC4C05-DFFC-72CA-A2A1-6EED92A21684}"/>
              </a:ext>
            </a:extLst>
          </p:cNvPr>
          <p:cNvSpPr>
            <a:spLocks noGrp="1"/>
          </p:cNvSpPr>
          <p:nvPr>
            <p:ph type="dt" sz="half" idx="10"/>
          </p:nvPr>
        </p:nvSpPr>
        <p:spPr/>
        <p:txBody>
          <a:bodyPr/>
          <a:lstStyle/>
          <a:p>
            <a:fld id="{8D4A491C-8D5F-4621-B373-668C3BD0449C}" type="datetimeFigureOut">
              <a:rPr kumimoji="1" lang="ja-JP" altLang="en-US" smtClean="0"/>
              <a:t>2024/6/5</a:t>
            </a:fld>
            <a:endParaRPr kumimoji="1" lang="ja-JP" altLang="en-US"/>
          </a:p>
        </p:txBody>
      </p:sp>
      <p:sp>
        <p:nvSpPr>
          <p:cNvPr id="4" name="フッター プレースホルダー 3">
            <a:extLst>
              <a:ext uri="{FF2B5EF4-FFF2-40B4-BE49-F238E27FC236}">
                <a16:creationId xmlns:a16="http://schemas.microsoft.com/office/drawing/2014/main" id="{E9611DD6-0749-FCB8-1C63-CD7BE278D6D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EAA91B5-62AE-538D-510D-E13B67D9EDF4}"/>
              </a:ext>
            </a:extLst>
          </p:cNvPr>
          <p:cNvSpPr>
            <a:spLocks noGrp="1"/>
          </p:cNvSpPr>
          <p:nvPr>
            <p:ph type="sldNum" sz="quarter" idx="12"/>
          </p:nvPr>
        </p:nvSpPr>
        <p:spPr/>
        <p:txBody>
          <a:bodyPr/>
          <a:lstStyle/>
          <a:p>
            <a:fld id="{7CF54953-81D2-4368-BDC0-C2BC8725E13C}" type="slidenum">
              <a:rPr kumimoji="1" lang="ja-JP" altLang="en-US" smtClean="0"/>
              <a:t>‹#›</a:t>
            </a:fld>
            <a:endParaRPr kumimoji="1" lang="ja-JP" altLang="en-US"/>
          </a:p>
        </p:txBody>
      </p:sp>
    </p:spTree>
    <p:extLst>
      <p:ext uri="{BB962C8B-B14F-4D97-AF65-F5344CB8AC3E}">
        <p14:creationId xmlns:p14="http://schemas.microsoft.com/office/powerpoint/2010/main" val="2621314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DCBB88E-06A4-6723-0BFD-7E3AA4836D79}"/>
              </a:ext>
            </a:extLst>
          </p:cNvPr>
          <p:cNvSpPr>
            <a:spLocks noGrp="1"/>
          </p:cNvSpPr>
          <p:nvPr>
            <p:ph type="dt" sz="half" idx="10"/>
          </p:nvPr>
        </p:nvSpPr>
        <p:spPr/>
        <p:txBody>
          <a:bodyPr/>
          <a:lstStyle/>
          <a:p>
            <a:fld id="{8D4A491C-8D5F-4621-B373-668C3BD0449C}" type="datetimeFigureOut">
              <a:rPr kumimoji="1" lang="ja-JP" altLang="en-US" smtClean="0"/>
              <a:t>2024/6/5</a:t>
            </a:fld>
            <a:endParaRPr kumimoji="1" lang="ja-JP" altLang="en-US"/>
          </a:p>
        </p:txBody>
      </p:sp>
      <p:sp>
        <p:nvSpPr>
          <p:cNvPr id="3" name="フッター プレースホルダー 2">
            <a:extLst>
              <a:ext uri="{FF2B5EF4-FFF2-40B4-BE49-F238E27FC236}">
                <a16:creationId xmlns:a16="http://schemas.microsoft.com/office/drawing/2014/main" id="{B0C2F325-DD20-FCEA-B302-94E92804A4A0}"/>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D5BD9F9-20E5-F6C0-8063-D63FD3FAB690}"/>
              </a:ext>
            </a:extLst>
          </p:cNvPr>
          <p:cNvSpPr>
            <a:spLocks noGrp="1"/>
          </p:cNvSpPr>
          <p:nvPr>
            <p:ph type="sldNum" sz="quarter" idx="12"/>
          </p:nvPr>
        </p:nvSpPr>
        <p:spPr/>
        <p:txBody>
          <a:bodyPr/>
          <a:lstStyle/>
          <a:p>
            <a:fld id="{7CF54953-81D2-4368-BDC0-C2BC8725E13C}" type="slidenum">
              <a:rPr kumimoji="1" lang="ja-JP" altLang="en-US" smtClean="0"/>
              <a:t>‹#›</a:t>
            </a:fld>
            <a:endParaRPr kumimoji="1" lang="ja-JP" altLang="en-US"/>
          </a:p>
        </p:txBody>
      </p:sp>
    </p:spTree>
    <p:extLst>
      <p:ext uri="{BB962C8B-B14F-4D97-AF65-F5344CB8AC3E}">
        <p14:creationId xmlns:p14="http://schemas.microsoft.com/office/powerpoint/2010/main" val="3023690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230A51-A4CF-56DE-1517-4F84AEE59AC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EE8DE52-1C19-43EA-3834-61F58BC059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F7B4167-2398-6F4C-0934-08EF1FA70A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10B46B4-8571-6908-0FA4-BEE4E992AD9B}"/>
              </a:ext>
            </a:extLst>
          </p:cNvPr>
          <p:cNvSpPr>
            <a:spLocks noGrp="1"/>
          </p:cNvSpPr>
          <p:nvPr>
            <p:ph type="dt" sz="half" idx="10"/>
          </p:nvPr>
        </p:nvSpPr>
        <p:spPr/>
        <p:txBody>
          <a:bodyPr/>
          <a:lstStyle/>
          <a:p>
            <a:fld id="{8D4A491C-8D5F-4621-B373-668C3BD0449C}" type="datetimeFigureOut">
              <a:rPr kumimoji="1" lang="ja-JP" altLang="en-US" smtClean="0"/>
              <a:t>2024/6/5</a:t>
            </a:fld>
            <a:endParaRPr kumimoji="1" lang="ja-JP" altLang="en-US"/>
          </a:p>
        </p:txBody>
      </p:sp>
      <p:sp>
        <p:nvSpPr>
          <p:cNvPr id="6" name="フッター プレースホルダー 5">
            <a:extLst>
              <a:ext uri="{FF2B5EF4-FFF2-40B4-BE49-F238E27FC236}">
                <a16:creationId xmlns:a16="http://schemas.microsoft.com/office/drawing/2014/main" id="{9C13A765-8E8B-A658-4858-DEED065B44F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5FBFEBD-702E-2F46-CB90-7F3157B347CA}"/>
              </a:ext>
            </a:extLst>
          </p:cNvPr>
          <p:cNvSpPr>
            <a:spLocks noGrp="1"/>
          </p:cNvSpPr>
          <p:nvPr>
            <p:ph type="sldNum" sz="quarter" idx="12"/>
          </p:nvPr>
        </p:nvSpPr>
        <p:spPr/>
        <p:txBody>
          <a:bodyPr/>
          <a:lstStyle/>
          <a:p>
            <a:fld id="{7CF54953-81D2-4368-BDC0-C2BC8725E13C}" type="slidenum">
              <a:rPr kumimoji="1" lang="ja-JP" altLang="en-US" smtClean="0"/>
              <a:t>‹#›</a:t>
            </a:fld>
            <a:endParaRPr kumimoji="1" lang="ja-JP" altLang="en-US"/>
          </a:p>
        </p:txBody>
      </p:sp>
    </p:spTree>
    <p:extLst>
      <p:ext uri="{BB962C8B-B14F-4D97-AF65-F5344CB8AC3E}">
        <p14:creationId xmlns:p14="http://schemas.microsoft.com/office/powerpoint/2010/main" val="4185752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9C0576-5F17-5EF0-62A6-CB308D51B27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9E00683-0F55-AAC5-295F-2F948EA232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BB27D9CF-CFE9-EACF-E402-9AB6A5AA33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481BBA9-8842-894E-773E-77A643D8548F}"/>
              </a:ext>
            </a:extLst>
          </p:cNvPr>
          <p:cNvSpPr>
            <a:spLocks noGrp="1"/>
          </p:cNvSpPr>
          <p:nvPr>
            <p:ph type="dt" sz="half" idx="10"/>
          </p:nvPr>
        </p:nvSpPr>
        <p:spPr/>
        <p:txBody>
          <a:bodyPr/>
          <a:lstStyle/>
          <a:p>
            <a:fld id="{8D4A491C-8D5F-4621-B373-668C3BD0449C}" type="datetimeFigureOut">
              <a:rPr kumimoji="1" lang="ja-JP" altLang="en-US" smtClean="0"/>
              <a:t>2024/6/5</a:t>
            </a:fld>
            <a:endParaRPr kumimoji="1" lang="ja-JP" altLang="en-US"/>
          </a:p>
        </p:txBody>
      </p:sp>
      <p:sp>
        <p:nvSpPr>
          <p:cNvPr id="6" name="フッター プレースホルダー 5">
            <a:extLst>
              <a:ext uri="{FF2B5EF4-FFF2-40B4-BE49-F238E27FC236}">
                <a16:creationId xmlns:a16="http://schemas.microsoft.com/office/drawing/2014/main" id="{E329B541-94AF-8E12-ACD2-4FBBB43B2CA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32A4873-C224-0A94-51EA-221ED296A8D5}"/>
              </a:ext>
            </a:extLst>
          </p:cNvPr>
          <p:cNvSpPr>
            <a:spLocks noGrp="1"/>
          </p:cNvSpPr>
          <p:nvPr>
            <p:ph type="sldNum" sz="quarter" idx="12"/>
          </p:nvPr>
        </p:nvSpPr>
        <p:spPr/>
        <p:txBody>
          <a:bodyPr/>
          <a:lstStyle/>
          <a:p>
            <a:fld id="{7CF54953-81D2-4368-BDC0-C2BC8725E13C}" type="slidenum">
              <a:rPr kumimoji="1" lang="ja-JP" altLang="en-US" smtClean="0"/>
              <a:t>‹#›</a:t>
            </a:fld>
            <a:endParaRPr kumimoji="1" lang="ja-JP" altLang="en-US"/>
          </a:p>
        </p:txBody>
      </p:sp>
    </p:spTree>
    <p:extLst>
      <p:ext uri="{BB962C8B-B14F-4D97-AF65-F5344CB8AC3E}">
        <p14:creationId xmlns:p14="http://schemas.microsoft.com/office/powerpoint/2010/main" val="2901859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56FC9DF-A0DA-70BE-4E74-10EF52DB4B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D8B9528-029A-3C46-6E93-B3BC713D80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194979D-E271-70C2-D789-191823ABFC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A491C-8D5F-4621-B373-668C3BD0449C}" type="datetimeFigureOut">
              <a:rPr kumimoji="1" lang="ja-JP" altLang="en-US" smtClean="0"/>
              <a:t>2024/6/5</a:t>
            </a:fld>
            <a:endParaRPr kumimoji="1" lang="ja-JP" altLang="en-US"/>
          </a:p>
        </p:txBody>
      </p:sp>
      <p:sp>
        <p:nvSpPr>
          <p:cNvPr id="5" name="フッター プレースホルダー 4">
            <a:extLst>
              <a:ext uri="{FF2B5EF4-FFF2-40B4-BE49-F238E27FC236}">
                <a16:creationId xmlns:a16="http://schemas.microsoft.com/office/drawing/2014/main" id="{D90D0A01-9D3A-D55D-5620-89E202417F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488988B-1AC8-853D-DA05-C95AD2C6AC2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F54953-81D2-4368-BDC0-C2BC8725E13C}" type="slidenum">
              <a:rPr kumimoji="1" lang="ja-JP" altLang="en-US" smtClean="0"/>
              <a:t>‹#›</a:t>
            </a:fld>
            <a:endParaRPr kumimoji="1" lang="ja-JP" altLang="en-US"/>
          </a:p>
        </p:txBody>
      </p:sp>
    </p:spTree>
    <p:extLst>
      <p:ext uri="{BB962C8B-B14F-4D97-AF65-F5344CB8AC3E}">
        <p14:creationId xmlns:p14="http://schemas.microsoft.com/office/powerpoint/2010/main" val="353551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四角形: 角を丸くする 5">
            <a:extLst>
              <a:ext uri="{FF2B5EF4-FFF2-40B4-BE49-F238E27FC236}">
                <a16:creationId xmlns:a16="http://schemas.microsoft.com/office/drawing/2014/main" id="{500399E9-CA41-0E04-7978-4857D8D60CB1}"/>
              </a:ext>
            </a:extLst>
          </p:cNvPr>
          <p:cNvSpPr/>
          <p:nvPr/>
        </p:nvSpPr>
        <p:spPr>
          <a:xfrm>
            <a:off x="802229" y="1088570"/>
            <a:ext cx="7130472" cy="4891049"/>
          </a:xfrm>
          <a:prstGeom prst="roundRect">
            <a:avLst>
              <a:gd name="adj" fmla="val 7961"/>
            </a:avLst>
          </a:prstGeom>
          <a:solidFill>
            <a:schemeClr val="accent6">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dirty="0">
                <a:latin typeface="HG創英角ｺﾞｼｯｸUB" panose="020B0909000000000000" pitchFamily="49" charset="-128"/>
                <a:ea typeface="HG創英角ｺﾞｼｯｸUB" panose="020B0909000000000000" pitchFamily="49" charset="-128"/>
              </a:rPr>
              <a:t>　第３</a:t>
            </a:r>
            <a:r>
              <a:rPr lang="ja-JP" altLang="en-US" dirty="0">
                <a:latin typeface="HG創英角ｺﾞｼｯｸUB" panose="020B0909000000000000" pitchFamily="49" charset="-128"/>
                <a:ea typeface="HG創英角ｺﾞｼｯｸUB" panose="020B0909000000000000" pitchFamily="49" charset="-128"/>
              </a:rPr>
              <a:t>次</a:t>
            </a:r>
            <a:r>
              <a:rPr kumimoji="1" lang="ja-JP" altLang="en-US" dirty="0">
                <a:latin typeface="HG創英角ｺﾞｼｯｸUB" panose="020B0909000000000000" pitchFamily="49" charset="-128"/>
                <a:ea typeface="HG創英角ｺﾞｼｯｸUB" panose="020B0909000000000000" pitchFamily="49" charset="-128"/>
              </a:rPr>
              <a:t>丹波市教育振興基本計画</a:t>
            </a:r>
            <a:endParaRPr kumimoji="1" lang="en-US" altLang="ja-JP" dirty="0">
              <a:latin typeface="HG創英角ｺﾞｼｯｸUB" panose="020B0909000000000000" pitchFamily="49" charset="-128"/>
              <a:ea typeface="HG創英角ｺﾞｼｯｸUB" panose="020B0909000000000000" pitchFamily="49" charset="-128"/>
            </a:endParaRPr>
          </a:p>
        </p:txBody>
      </p:sp>
      <p:sp>
        <p:nvSpPr>
          <p:cNvPr id="7" name="四角形: 角を丸くする 6">
            <a:extLst>
              <a:ext uri="{FF2B5EF4-FFF2-40B4-BE49-F238E27FC236}">
                <a16:creationId xmlns:a16="http://schemas.microsoft.com/office/drawing/2014/main" id="{A220F5F5-BD38-9FA3-F0FB-3871D3BF9A6C}"/>
              </a:ext>
            </a:extLst>
          </p:cNvPr>
          <p:cNvSpPr/>
          <p:nvPr/>
        </p:nvSpPr>
        <p:spPr>
          <a:xfrm>
            <a:off x="1584186" y="2133600"/>
            <a:ext cx="6348515" cy="3846020"/>
          </a:xfrm>
          <a:prstGeom prst="roundRect">
            <a:avLst>
              <a:gd name="adj" fmla="val 7961"/>
            </a:avLst>
          </a:prstGeom>
          <a:solidFill>
            <a:schemeClr val="accent6">
              <a:lumMod val="60000"/>
              <a:lumOff val="40000"/>
            </a:schemeClr>
          </a:solid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dirty="0">
                <a:latin typeface="HG創英角ｺﾞｼｯｸUB" panose="020B0909000000000000" pitchFamily="49" charset="-128"/>
                <a:ea typeface="HG創英角ｺﾞｼｯｸUB" panose="020B0909000000000000" pitchFamily="49" charset="-128"/>
              </a:rPr>
              <a:t>　第２</a:t>
            </a:r>
            <a:r>
              <a:rPr lang="ja-JP" altLang="en-US" dirty="0">
                <a:latin typeface="HG創英角ｺﾞｼｯｸUB" panose="020B0909000000000000" pitchFamily="49" charset="-128"/>
                <a:ea typeface="HG創英角ｺﾞｼｯｸUB" panose="020B0909000000000000" pitchFamily="49" charset="-128"/>
              </a:rPr>
              <a:t>次</a:t>
            </a:r>
            <a:r>
              <a:rPr kumimoji="1" lang="ja-JP" altLang="en-US" dirty="0">
                <a:latin typeface="HG創英角ｺﾞｼｯｸUB" panose="020B0909000000000000" pitchFamily="49" charset="-128"/>
                <a:ea typeface="HG創英角ｺﾞｼｯｸUB" panose="020B0909000000000000" pitchFamily="49" charset="-128"/>
              </a:rPr>
              <a:t>丹波市生涯学習基本基本計画</a:t>
            </a:r>
          </a:p>
        </p:txBody>
      </p:sp>
      <p:sp>
        <p:nvSpPr>
          <p:cNvPr id="11" name="四角形: 角を丸くする 10">
            <a:extLst>
              <a:ext uri="{FF2B5EF4-FFF2-40B4-BE49-F238E27FC236}">
                <a16:creationId xmlns:a16="http://schemas.microsoft.com/office/drawing/2014/main" id="{72831C70-68FD-92E5-3A53-C32E69B49532}"/>
              </a:ext>
            </a:extLst>
          </p:cNvPr>
          <p:cNvSpPr/>
          <p:nvPr/>
        </p:nvSpPr>
        <p:spPr>
          <a:xfrm>
            <a:off x="2366145" y="3161210"/>
            <a:ext cx="5566557" cy="2818409"/>
          </a:xfrm>
          <a:prstGeom prst="roundRect">
            <a:avLst>
              <a:gd name="adj" fmla="val 7961"/>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dirty="0">
                <a:latin typeface="HG創英角ｺﾞｼｯｸUB" panose="020B0909000000000000" pitchFamily="49" charset="-128"/>
                <a:ea typeface="HG創英角ｺﾞｼｯｸUB" panose="020B0909000000000000" pitchFamily="49" charset="-128"/>
              </a:rPr>
              <a:t>　丹波市立図書館のあり方</a:t>
            </a:r>
          </a:p>
        </p:txBody>
      </p:sp>
      <p:sp>
        <p:nvSpPr>
          <p:cNvPr id="12" name="四角形: 角を丸くする 11">
            <a:extLst>
              <a:ext uri="{FF2B5EF4-FFF2-40B4-BE49-F238E27FC236}">
                <a16:creationId xmlns:a16="http://schemas.microsoft.com/office/drawing/2014/main" id="{9BCB1BAE-49F4-4CE9-83E1-59E70F2EB8C1}"/>
              </a:ext>
            </a:extLst>
          </p:cNvPr>
          <p:cNvSpPr/>
          <p:nvPr/>
        </p:nvSpPr>
        <p:spPr>
          <a:xfrm>
            <a:off x="3148103" y="4188822"/>
            <a:ext cx="4784599" cy="1790797"/>
          </a:xfrm>
          <a:prstGeom prst="roundRect">
            <a:avLst>
              <a:gd name="adj" fmla="val 7961"/>
            </a:avLst>
          </a:prstGeom>
          <a:solidFill>
            <a:schemeClr val="accent6">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dirty="0">
                <a:latin typeface="HG創英角ｺﾞｼｯｸUB" panose="020B0909000000000000" pitchFamily="49" charset="-128"/>
                <a:ea typeface="HG創英角ｺﾞｼｯｸUB" panose="020B0909000000000000" pitchFamily="49" charset="-128"/>
              </a:rPr>
              <a:t>　丹波市立図書館基本計画</a:t>
            </a:r>
            <a:endParaRPr kumimoji="1" lang="en-US" altLang="ja-JP" dirty="0">
              <a:latin typeface="HG創英角ｺﾞｼｯｸUB" panose="020B0909000000000000" pitchFamily="49" charset="-128"/>
              <a:ea typeface="HG創英角ｺﾞｼｯｸUB" panose="020B0909000000000000" pitchFamily="49" charset="-128"/>
            </a:endParaRPr>
          </a:p>
          <a:p>
            <a:r>
              <a:rPr lang="ja-JP" altLang="en-US" dirty="0">
                <a:latin typeface="HG創英角ｺﾞｼｯｸUB" panose="020B0909000000000000" pitchFamily="49" charset="-128"/>
                <a:ea typeface="HG創英角ｺﾞｼｯｸUB" panose="020B0909000000000000" pitchFamily="49" charset="-128"/>
              </a:rPr>
              <a:t>　丹波市</a:t>
            </a:r>
            <a:r>
              <a:rPr kumimoji="1" lang="ja-JP" altLang="en-US" dirty="0">
                <a:latin typeface="HG創英角ｺﾞｼｯｸUB" panose="020B0909000000000000" pitchFamily="49" charset="-128"/>
                <a:ea typeface="HG創英角ｺﾞｼｯｸUB" panose="020B0909000000000000" pitchFamily="49" charset="-128"/>
              </a:rPr>
              <a:t>子ども読書活動推進計画</a:t>
            </a:r>
          </a:p>
        </p:txBody>
      </p:sp>
      <p:sp>
        <p:nvSpPr>
          <p:cNvPr id="2" name="吹き出し: 左矢印 1">
            <a:extLst>
              <a:ext uri="{FF2B5EF4-FFF2-40B4-BE49-F238E27FC236}">
                <a16:creationId xmlns:a16="http://schemas.microsoft.com/office/drawing/2014/main" id="{832A357E-D4F3-E57F-E6A5-D5A9469032A7}"/>
              </a:ext>
            </a:extLst>
          </p:cNvPr>
          <p:cNvSpPr/>
          <p:nvPr/>
        </p:nvSpPr>
        <p:spPr>
          <a:xfrm>
            <a:off x="8029290" y="3841801"/>
            <a:ext cx="3587946" cy="2137819"/>
          </a:xfrm>
          <a:prstGeom prst="leftArrowCallout">
            <a:avLst>
              <a:gd name="adj1" fmla="val 9521"/>
              <a:gd name="adj2" fmla="val 15342"/>
              <a:gd name="adj3" fmla="val 11376"/>
              <a:gd name="adj4" fmla="val 87210"/>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ja-JP" altLang="en-US" sz="1600" dirty="0">
                <a:latin typeface="HG創英角ｺﾞｼｯｸUB" panose="020B0909000000000000" pitchFamily="49" charset="-128"/>
                <a:ea typeface="HG創英角ｺﾞｼｯｸUB" panose="020B0909000000000000" pitchFamily="49" charset="-128"/>
              </a:rPr>
              <a:t>・子どもの読書活動の</a:t>
            </a:r>
            <a:endParaRPr kumimoji="1" lang="en-US" altLang="ja-JP" sz="1600" dirty="0">
              <a:latin typeface="HG創英角ｺﾞｼｯｸUB" panose="020B0909000000000000" pitchFamily="49" charset="-128"/>
              <a:ea typeface="HG創英角ｺﾞｼｯｸUB" panose="020B0909000000000000" pitchFamily="49" charset="-128"/>
            </a:endParaRPr>
          </a:p>
          <a:p>
            <a:r>
              <a:rPr kumimoji="1" lang="ja-JP" altLang="en-US" sz="1600" dirty="0">
                <a:latin typeface="HG創英角ｺﾞｼｯｸUB" panose="020B0909000000000000" pitchFamily="49" charset="-128"/>
                <a:ea typeface="HG創英角ｺﾞｼｯｸUB" panose="020B0909000000000000" pitchFamily="49" charset="-128"/>
              </a:rPr>
              <a:t>推進に関する法律</a:t>
            </a:r>
            <a:endParaRPr kumimoji="1" lang="en-US" altLang="ja-JP" sz="1600" dirty="0">
              <a:latin typeface="HG創英角ｺﾞｼｯｸUB" panose="020B0909000000000000" pitchFamily="49" charset="-128"/>
              <a:ea typeface="HG創英角ｺﾞｼｯｸUB" panose="020B0909000000000000" pitchFamily="49" charset="-128"/>
            </a:endParaRPr>
          </a:p>
          <a:p>
            <a:endParaRPr lang="en-US" altLang="ja-JP" sz="1600" dirty="0">
              <a:latin typeface="HG創英角ｺﾞｼｯｸUB" panose="020B0909000000000000" pitchFamily="49" charset="-128"/>
              <a:ea typeface="HG創英角ｺﾞｼｯｸUB" panose="020B0909000000000000" pitchFamily="49" charset="-128"/>
            </a:endParaRPr>
          </a:p>
          <a:p>
            <a:r>
              <a:rPr lang="ja-JP" altLang="en-US" sz="1600" dirty="0">
                <a:latin typeface="HG創英角ｺﾞｼｯｸUB" panose="020B0909000000000000" pitchFamily="49" charset="-128"/>
                <a:ea typeface="HG創英角ｺﾞｼｯｸUB" panose="020B0909000000000000" pitchFamily="49" charset="-128"/>
              </a:rPr>
              <a:t>・</a:t>
            </a:r>
            <a:r>
              <a:rPr lang="en-US" altLang="ja-JP" sz="1600" dirty="0">
                <a:latin typeface="HG創英角ｺﾞｼｯｸUB" panose="020B0909000000000000" pitchFamily="49" charset="-128"/>
                <a:ea typeface="HG創英角ｺﾞｼｯｸUB" panose="020B0909000000000000" pitchFamily="49" charset="-128"/>
              </a:rPr>
              <a:t>(</a:t>
            </a:r>
            <a:r>
              <a:rPr lang="ja-JP" altLang="en-US" sz="1600" dirty="0">
                <a:latin typeface="HG創英角ｺﾞｼｯｸUB" panose="020B0909000000000000" pitchFamily="49" charset="-128"/>
                <a:ea typeface="HG創英角ｺﾞｼｯｸUB" panose="020B0909000000000000" pitchFamily="49" charset="-128"/>
              </a:rPr>
              <a:t>国</a:t>
            </a:r>
            <a:r>
              <a:rPr lang="en-US" altLang="ja-JP" sz="1600" dirty="0">
                <a:latin typeface="HG創英角ｺﾞｼｯｸUB" panose="020B0909000000000000" pitchFamily="49" charset="-128"/>
                <a:ea typeface="HG創英角ｺﾞｼｯｸUB" panose="020B0909000000000000" pitchFamily="49" charset="-128"/>
              </a:rPr>
              <a:t>)</a:t>
            </a:r>
            <a:r>
              <a:rPr kumimoji="1" lang="ja-JP" altLang="en-US" sz="1600" dirty="0">
                <a:latin typeface="HG創英角ｺﾞｼｯｸUB" panose="020B0909000000000000" pitchFamily="49" charset="-128"/>
                <a:ea typeface="HG創英角ｺﾞｼｯｸUB" panose="020B0909000000000000" pitchFamily="49" charset="-128"/>
              </a:rPr>
              <a:t>子どもの読書活動の推進に関する基本的な計画</a:t>
            </a:r>
            <a:endParaRPr kumimoji="1" lang="en-US" altLang="ja-JP" sz="1600" dirty="0">
              <a:latin typeface="HG創英角ｺﾞｼｯｸUB" panose="020B0909000000000000" pitchFamily="49" charset="-128"/>
              <a:ea typeface="HG創英角ｺﾞｼｯｸUB" panose="020B0909000000000000" pitchFamily="49" charset="-128"/>
            </a:endParaRPr>
          </a:p>
          <a:p>
            <a:endParaRPr lang="en-US" altLang="ja-JP" sz="1600" dirty="0">
              <a:latin typeface="HG創英角ｺﾞｼｯｸUB" panose="020B0909000000000000" pitchFamily="49" charset="-128"/>
              <a:ea typeface="HG創英角ｺﾞｼｯｸUB" panose="020B0909000000000000" pitchFamily="49" charset="-128"/>
            </a:endParaRPr>
          </a:p>
          <a:p>
            <a:r>
              <a:rPr kumimoji="1" lang="ja-JP" altLang="en-US" sz="1600" dirty="0">
                <a:latin typeface="HG創英角ｺﾞｼｯｸUB" panose="020B0909000000000000" pitchFamily="49" charset="-128"/>
                <a:ea typeface="HG創英角ｺﾞｼｯｸUB" panose="020B0909000000000000" pitchFamily="49" charset="-128"/>
              </a:rPr>
              <a:t>・ひょうご子どもの読書活動推進計画 （第４次）</a:t>
            </a:r>
          </a:p>
        </p:txBody>
      </p:sp>
      <p:sp>
        <p:nvSpPr>
          <p:cNvPr id="3" name="矢印: 下 2">
            <a:extLst>
              <a:ext uri="{FF2B5EF4-FFF2-40B4-BE49-F238E27FC236}">
                <a16:creationId xmlns:a16="http://schemas.microsoft.com/office/drawing/2014/main" id="{E5E13C96-7202-F00A-C3BF-4F74F0FD28E8}"/>
              </a:ext>
            </a:extLst>
          </p:cNvPr>
          <p:cNvSpPr/>
          <p:nvPr/>
        </p:nvSpPr>
        <p:spPr>
          <a:xfrm>
            <a:off x="7345747" y="1088569"/>
            <a:ext cx="586954" cy="3100251"/>
          </a:xfrm>
          <a:prstGeom prst="downArrow">
            <a:avLst/>
          </a:prstGeom>
          <a:solidFill>
            <a:schemeClr val="accent6">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latin typeface="HG創英角ｺﾞｼｯｸUB" panose="020B0909000000000000" pitchFamily="49" charset="-128"/>
                <a:ea typeface="HG創英角ｺﾞｼｯｸUB" panose="020B0909000000000000" pitchFamily="49" charset="-128"/>
              </a:rPr>
              <a:t>令和</a:t>
            </a:r>
            <a:r>
              <a:rPr lang="ja-JP" altLang="en-US" sz="1600" dirty="0">
                <a:latin typeface="HG創英角ｺﾞｼｯｸUB" panose="020B0909000000000000" pitchFamily="49" charset="-128"/>
                <a:ea typeface="HG創英角ｺﾞｼｯｸUB" panose="020B0909000000000000" pitchFamily="49" charset="-128"/>
              </a:rPr>
              <a:t>６</a:t>
            </a:r>
            <a:r>
              <a:rPr kumimoji="1" lang="ja-JP" altLang="en-US" sz="1600" dirty="0">
                <a:latin typeface="HG創英角ｺﾞｼｯｸUB" panose="020B0909000000000000" pitchFamily="49" charset="-128"/>
                <a:ea typeface="HG創英角ｺﾞｼｯｸUB" panose="020B0909000000000000" pitchFamily="49" charset="-128"/>
              </a:rPr>
              <a:t>年度</a:t>
            </a:r>
          </a:p>
        </p:txBody>
      </p:sp>
      <p:sp>
        <p:nvSpPr>
          <p:cNvPr id="4" name="矢印: 下 3">
            <a:extLst>
              <a:ext uri="{FF2B5EF4-FFF2-40B4-BE49-F238E27FC236}">
                <a16:creationId xmlns:a16="http://schemas.microsoft.com/office/drawing/2014/main" id="{D9E6128D-6DCB-8A41-E58B-1C065B919513}"/>
              </a:ext>
            </a:extLst>
          </p:cNvPr>
          <p:cNvSpPr/>
          <p:nvPr/>
        </p:nvSpPr>
        <p:spPr>
          <a:xfrm>
            <a:off x="7345747" y="4188820"/>
            <a:ext cx="586954" cy="1790798"/>
          </a:xfrm>
          <a:prstGeom prst="downArrow">
            <a:avLst/>
          </a:prstGeom>
          <a:solidFill>
            <a:schemeClr val="accent6">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latin typeface="HG創英角ｺﾞｼｯｸUB" panose="020B0909000000000000" pitchFamily="49" charset="-128"/>
                <a:ea typeface="HG創英角ｺﾞｼｯｸUB" panose="020B0909000000000000" pitchFamily="49" charset="-128"/>
              </a:rPr>
              <a:t>令和７年度</a:t>
            </a:r>
          </a:p>
        </p:txBody>
      </p:sp>
      <p:sp>
        <p:nvSpPr>
          <p:cNvPr id="5" name="四角形: 角を丸くする 4">
            <a:extLst>
              <a:ext uri="{FF2B5EF4-FFF2-40B4-BE49-F238E27FC236}">
                <a16:creationId xmlns:a16="http://schemas.microsoft.com/office/drawing/2014/main" id="{3B33AA26-F0D9-B3DD-8F71-296AA7E6D131}"/>
              </a:ext>
            </a:extLst>
          </p:cNvPr>
          <p:cNvSpPr/>
          <p:nvPr/>
        </p:nvSpPr>
        <p:spPr>
          <a:xfrm>
            <a:off x="1489166" y="1576251"/>
            <a:ext cx="5782478" cy="487679"/>
          </a:xfrm>
          <a:prstGeom prst="roundRect">
            <a:avLst>
              <a:gd name="adj" fmla="val 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rPr>
              <a:t>教育振興基本計画は、教育基本法に示された理念の実現と、教育振興に関する施策の総合的・計画的な推進を図るため、同法第</a:t>
            </a:r>
            <a:r>
              <a:rPr kumimoji="1" lang="en-US" altLang="ja-JP" sz="1050" dirty="0">
                <a:solidFill>
                  <a:schemeClr val="tx1"/>
                </a:solidFill>
              </a:rPr>
              <a:t>17</a:t>
            </a:r>
            <a:r>
              <a:rPr kumimoji="1" lang="ja-JP" altLang="en-US" sz="1050" dirty="0">
                <a:solidFill>
                  <a:schemeClr val="tx1"/>
                </a:solidFill>
              </a:rPr>
              <a:t>条第</a:t>
            </a:r>
            <a:r>
              <a:rPr kumimoji="1" lang="en-US" altLang="ja-JP" sz="1050" dirty="0">
                <a:solidFill>
                  <a:schemeClr val="tx1"/>
                </a:solidFill>
              </a:rPr>
              <a:t>1</a:t>
            </a:r>
            <a:r>
              <a:rPr kumimoji="1" lang="ja-JP" altLang="en-US" sz="1050" dirty="0">
                <a:solidFill>
                  <a:schemeClr val="tx1"/>
                </a:solidFill>
              </a:rPr>
              <a:t>項に基づき策定する計画です。</a:t>
            </a:r>
          </a:p>
        </p:txBody>
      </p:sp>
      <p:sp>
        <p:nvSpPr>
          <p:cNvPr id="8" name="四角形: 角を丸くする 7">
            <a:extLst>
              <a:ext uri="{FF2B5EF4-FFF2-40B4-BE49-F238E27FC236}">
                <a16:creationId xmlns:a16="http://schemas.microsoft.com/office/drawing/2014/main" id="{AFB7ECE6-0855-1919-3656-05FF8B8AC8E5}"/>
              </a:ext>
            </a:extLst>
          </p:cNvPr>
          <p:cNvSpPr/>
          <p:nvPr/>
        </p:nvSpPr>
        <p:spPr>
          <a:xfrm>
            <a:off x="2247729" y="2603861"/>
            <a:ext cx="5023915" cy="487679"/>
          </a:xfrm>
          <a:prstGeom prst="roundRect">
            <a:avLst>
              <a:gd name="adj" fmla="val 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rPr>
              <a:t>丹波市生涯学習基本計画は、自治基本条例第</a:t>
            </a:r>
            <a:r>
              <a:rPr kumimoji="1" lang="en-US" altLang="ja-JP" sz="1050" dirty="0">
                <a:solidFill>
                  <a:schemeClr val="tx1"/>
                </a:solidFill>
              </a:rPr>
              <a:t>21</a:t>
            </a:r>
            <a:r>
              <a:rPr kumimoji="1" lang="ja-JP" altLang="en-US" sz="1050" dirty="0">
                <a:solidFill>
                  <a:schemeClr val="tx1"/>
                </a:solidFill>
              </a:rPr>
              <a:t>条第</a:t>
            </a:r>
            <a:r>
              <a:rPr lang="ja-JP" altLang="en-US" sz="1050" dirty="0">
                <a:solidFill>
                  <a:schemeClr val="tx1"/>
                </a:solidFill>
              </a:rPr>
              <a:t>３項に基づき、市民の主体的な学びを生かす「知識循環型生涯学習」のあり方や施策を策定する計画です。</a:t>
            </a:r>
            <a:endParaRPr kumimoji="1" lang="ja-JP" altLang="en-US" sz="1050" dirty="0">
              <a:solidFill>
                <a:schemeClr val="tx1"/>
              </a:solidFill>
            </a:endParaRPr>
          </a:p>
        </p:txBody>
      </p:sp>
      <p:sp>
        <p:nvSpPr>
          <p:cNvPr id="9" name="四角形: 角を丸くする 8">
            <a:extLst>
              <a:ext uri="{FF2B5EF4-FFF2-40B4-BE49-F238E27FC236}">
                <a16:creationId xmlns:a16="http://schemas.microsoft.com/office/drawing/2014/main" id="{8B3CD0EB-D5F8-CC30-502B-2374CE9F1A17}"/>
              </a:ext>
            </a:extLst>
          </p:cNvPr>
          <p:cNvSpPr/>
          <p:nvPr/>
        </p:nvSpPr>
        <p:spPr>
          <a:xfrm>
            <a:off x="2943497" y="3631471"/>
            <a:ext cx="4328147" cy="487679"/>
          </a:xfrm>
          <a:prstGeom prst="roundRect">
            <a:avLst>
              <a:gd name="adj" fmla="val 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rPr>
              <a:t>「丹波市立図書館のあり方」は、人口減少を伴った少子高齢化や多様なニーズ、高度な情報化などの社会環境の変化に伴い、今後の図書館像やその運営のための理念、方針を示すものです。</a:t>
            </a:r>
          </a:p>
        </p:txBody>
      </p:sp>
      <p:sp>
        <p:nvSpPr>
          <p:cNvPr id="10" name="吹き出し: 左矢印 9">
            <a:extLst>
              <a:ext uri="{FF2B5EF4-FFF2-40B4-BE49-F238E27FC236}">
                <a16:creationId xmlns:a16="http://schemas.microsoft.com/office/drawing/2014/main" id="{691FA53A-CD37-7D8C-E8A1-14178A71C074}"/>
              </a:ext>
            </a:extLst>
          </p:cNvPr>
          <p:cNvSpPr/>
          <p:nvPr/>
        </p:nvSpPr>
        <p:spPr>
          <a:xfrm>
            <a:off x="8029289" y="1140819"/>
            <a:ext cx="3587946" cy="844735"/>
          </a:xfrm>
          <a:prstGeom prst="leftArrowCallout">
            <a:avLst>
              <a:gd name="adj1" fmla="val 16853"/>
              <a:gd name="adj2" fmla="val 19416"/>
              <a:gd name="adj3" fmla="val 17894"/>
              <a:gd name="adj4" fmla="val 88406"/>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ja-JP" altLang="en-US" sz="1600" dirty="0">
                <a:latin typeface="HG創英角ｺﾞｼｯｸUB" panose="020B0909000000000000" pitchFamily="49" charset="-128"/>
                <a:ea typeface="HG創英角ｺﾞｼｯｸUB" panose="020B0909000000000000" pitchFamily="49" charset="-128"/>
              </a:rPr>
              <a:t>・教育基本法</a:t>
            </a:r>
          </a:p>
        </p:txBody>
      </p:sp>
      <p:sp>
        <p:nvSpPr>
          <p:cNvPr id="14" name="吹き出し: 左矢印 13">
            <a:extLst>
              <a:ext uri="{FF2B5EF4-FFF2-40B4-BE49-F238E27FC236}">
                <a16:creationId xmlns:a16="http://schemas.microsoft.com/office/drawing/2014/main" id="{FC027EE8-6240-EFA7-8C7C-F02E20827A03}"/>
              </a:ext>
            </a:extLst>
          </p:cNvPr>
          <p:cNvSpPr/>
          <p:nvPr/>
        </p:nvSpPr>
        <p:spPr>
          <a:xfrm>
            <a:off x="8029289" y="2133600"/>
            <a:ext cx="3587946" cy="844735"/>
          </a:xfrm>
          <a:prstGeom prst="leftArrowCallout">
            <a:avLst>
              <a:gd name="adj1" fmla="val 16853"/>
              <a:gd name="adj2" fmla="val 19416"/>
              <a:gd name="adj3" fmla="val 17894"/>
              <a:gd name="adj4" fmla="val 88167"/>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ja-JP" altLang="en-US" sz="1600" dirty="0">
                <a:latin typeface="HG創英角ｺﾞｼｯｸUB" panose="020B0909000000000000" pitchFamily="49" charset="-128"/>
                <a:ea typeface="HG創英角ｺﾞｼｯｸUB" panose="020B0909000000000000" pitchFamily="49" charset="-128"/>
              </a:rPr>
              <a:t>・丹波市自治基本条例</a:t>
            </a:r>
          </a:p>
        </p:txBody>
      </p:sp>
      <p:sp>
        <p:nvSpPr>
          <p:cNvPr id="17" name="四角形: 角を丸くする 16">
            <a:extLst>
              <a:ext uri="{FF2B5EF4-FFF2-40B4-BE49-F238E27FC236}">
                <a16:creationId xmlns:a16="http://schemas.microsoft.com/office/drawing/2014/main" id="{7C34F56E-006D-81B7-C310-69C70C26B5AE}"/>
              </a:ext>
            </a:extLst>
          </p:cNvPr>
          <p:cNvSpPr/>
          <p:nvPr/>
        </p:nvSpPr>
        <p:spPr>
          <a:xfrm>
            <a:off x="3701141" y="4885506"/>
            <a:ext cx="3570503" cy="1010197"/>
          </a:xfrm>
          <a:prstGeom prst="roundRect">
            <a:avLst>
              <a:gd name="adj" fmla="val 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rPr>
              <a:t>法律では、子どもの読書活動の推進に関する施策についての計画の策定を努力義務としており、子どもの読書活動の推進に関する基本的な計画では、市の推進計画に変えることができるとしています。丹波市では、子どもの読書活動の推進を含めた基本計画を策定します。</a:t>
            </a:r>
          </a:p>
        </p:txBody>
      </p:sp>
      <p:sp>
        <p:nvSpPr>
          <p:cNvPr id="18" name="四角形: 角を丸くする 17">
            <a:extLst>
              <a:ext uri="{FF2B5EF4-FFF2-40B4-BE49-F238E27FC236}">
                <a16:creationId xmlns:a16="http://schemas.microsoft.com/office/drawing/2014/main" id="{38B2B10B-5C55-E207-F320-0876C52BB725}"/>
              </a:ext>
            </a:extLst>
          </p:cNvPr>
          <p:cNvSpPr/>
          <p:nvPr/>
        </p:nvSpPr>
        <p:spPr>
          <a:xfrm>
            <a:off x="802229" y="541510"/>
            <a:ext cx="4588377" cy="403763"/>
          </a:xfrm>
          <a:prstGeom prst="roundRect">
            <a:avLst>
              <a:gd name="adj" fmla="val 0"/>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dirty="0">
                <a:latin typeface="HG創英角ｺﾞｼｯｸUB" panose="020B0909000000000000" pitchFamily="49" charset="-128"/>
                <a:ea typeface="HG創英角ｺﾞｼｯｸUB" panose="020B0909000000000000" pitchFamily="49" charset="-128"/>
              </a:rPr>
              <a:t>丹波市立図書館のあり方の位置づけ</a:t>
            </a:r>
          </a:p>
        </p:txBody>
      </p:sp>
    </p:spTree>
    <p:extLst>
      <p:ext uri="{BB962C8B-B14F-4D97-AF65-F5344CB8AC3E}">
        <p14:creationId xmlns:p14="http://schemas.microsoft.com/office/powerpoint/2010/main" val="369804319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TotalTime>
  <Words>290</Words>
  <Application>Microsoft Office PowerPoint</Application>
  <PresentationFormat>ワイド画面</PresentationFormat>
  <Paragraphs>20</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HG創英角ｺﾞｼｯｸUB</vt: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小畠　崇史</dc:creator>
  <cp:lastModifiedBy>高見　弘子</cp:lastModifiedBy>
  <cp:revision>3</cp:revision>
  <cp:lastPrinted>2024-05-31T05:16:49Z</cp:lastPrinted>
  <dcterms:created xsi:type="dcterms:W3CDTF">2024-05-31T02:49:28Z</dcterms:created>
  <dcterms:modified xsi:type="dcterms:W3CDTF">2024-06-05T02:34:07Z</dcterms:modified>
</cp:coreProperties>
</file>